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Open Sauce Heavy" charset="1" panose="00000A00000000000000"/>
      <p:regular r:id="rId13"/>
    </p:embeddedFont>
    <p:embeddedFont>
      <p:font typeface="DM Sans" charset="1" panose="00000000000000000000"/>
      <p:regular r:id="rId14"/>
    </p:embeddedFont>
    <p:embeddedFont>
      <p:font typeface="DM Sans Bold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png>
</file>

<file path=ppt/media/image13.sv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sv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11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Relationship Id="rId7" Target="../media/image19.png" Type="http://schemas.openxmlformats.org/officeDocument/2006/relationships/image"/><Relationship Id="rId8" Target="../media/image2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77" r="-9010" b="-992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21083" y="1485301"/>
            <a:ext cx="11755702" cy="6511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73"/>
              </a:lnSpc>
              <a:spcBef>
                <a:spcPct val="0"/>
              </a:spcBef>
            </a:pPr>
            <a:r>
              <a:rPr lang="en-US" b="true" sz="18695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COSMICCHAT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-3291332">
            <a:off x="895502" y="715695"/>
            <a:ext cx="1217075" cy="1217075"/>
          </a:xfrm>
          <a:custGeom>
            <a:avLst/>
            <a:gdLst/>
            <a:ahLst/>
            <a:cxnLst/>
            <a:rect r="r" b="b" t="t" l="l"/>
            <a:pathLst>
              <a:path h="1217075" w="1217075">
                <a:moveTo>
                  <a:pt x="1217075" y="0"/>
                </a:moveTo>
                <a:lnTo>
                  <a:pt x="0" y="0"/>
                </a:lnTo>
                <a:lnTo>
                  <a:pt x="0" y="1217076"/>
                </a:lnTo>
                <a:lnTo>
                  <a:pt x="1217075" y="1217076"/>
                </a:lnTo>
                <a:lnTo>
                  <a:pt x="121707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21083" y="8506257"/>
            <a:ext cx="4562620" cy="481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Üdvözöllek nálunk!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" r="0" b="-1843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824049" y="1200968"/>
            <a:ext cx="12081508" cy="11915388"/>
          </a:xfrm>
          <a:custGeom>
            <a:avLst/>
            <a:gdLst/>
            <a:ahLst/>
            <a:cxnLst/>
            <a:rect r="r" b="b" t="t" l="l"/>
            <a:pathLst>
              <a:path h="11915388" w="12081508">
                <a:moveTo>
                  <a:pt x="0" y="0"/>
                </a:moveTo>
                <a:lnTo>
                  <a:pt x="12081508" y="0"/>
                </a:lnTo>
                <a:lnTo>
                  <a:pt x="12081508" y="11915388"/>
                </a:lnTo>
                <a:lnTo>
                  <a:pt x="0" y="119153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7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54747" y="2719591"/>
            <a:ext cx="14552860" cy="2788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19"/>
              </a:lnSpc>
            </a:pPr>
            <a:r>
              <a:rPr lang="en-US" sz="5299" b="true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KAPCSOLATTARTÁS EGYSZERŰEN, GYORSAN ÉS HATÉKONYAN</a:t>
            </a:r>
          </a:p>
          <a:p>
            <a:pPr algn="l">
              <a:lnSpc>
                <a:spcPts val="741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670895"/>
            <a:ext cx="7102477" cy="2501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Letisztult, intuitív felhasználói felület – nem kell betanulni. Minden korosztály számára könnyen használható. Valós idejű értesítések, gyors szinkron több eszköz között ami optimalizált rendszer, minimális adatforgalom mellett is működik.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-3291332">
            <a:off x="895502" y="715695"/>
            <a:ext cx="1217075" cy="1217075"/>
          </a:xfrm>
          <a:custGeom>
            <a:avLst/>
            <a:gdLst/>
            <a:ahLst/>
            <a:cxnLst/>
            <a:rect r="r" b="b" t="t" l="l"/>
            <a:pathLst>
              <a:path h="1217075" w="1217075">
                <a:moveTo>
                  <a:pt x="1217075" y="0"/>
                </a:moveTo>
                <a:lnTo>
                  <a:pt x="0" y="0"/>
                </a:lnTo>
                <a:lnTo>
                  <a:pt x="0" y="1217076"/>
                </a:lnTo>
                <a:lnTo>
                  <a:pt x="1217075" y="1217076"/>
                </a:lnTo>
                <a:lnTo>
                  <a:pt x="121707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844" t="-7678" r="-9007" b="-1130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144000" y="2367440"/>
            <a:ext cx="7102477" cy="1922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3"/>
              </a:lnSpc>
              <a:spcBef>
                <a:spcPct val="0"/>
              </a:spcBef>
            </a:pPr>
            <a:r>
              <a:rPr lang="en-US" b="true" sz="552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TÖBB MINT ÜZENETKÜLDÉS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6096268"/>
            <a:ext cx="7102477" cy="104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Könnyed regisztráció után egyböl használhatod az alkalmazás összes funkcióját legyen szó profil adatok módosításáról vagy barátok felvételéröl.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5095875"/>
            <a:ext cx="7102477" cy="789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Regisztráció → Barátok bejelölése → Üzenet váltás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-3291332">
            <a:off x="895502" y="715695"/>
            <a:ext cx="1217075" cy="1217075"/>
          </a:xfrm>
          <a:custGeom>
            <a:avLst/>
            <a:gdLst/>
            <a:ahLst/>
            <a:cxnLst/>
            <a:rect r="r" b="b" t="t" l="l"/>
            <a:pathLst>
              <a:path h="1217075" w="1217075">
                <a:moveTo>
                  <a:pt x="1217075" y="0"/>
                </a:moveTo>
                <a:lnTo>
                  <a:pt x="0" y="0"/>
                </a:lnTo>
                <a:lnTo>
                  <a:pt x="0" y="1217076"/>
                </a:lnTo>
                <a:lnTo>
                  <a:pt x="1217075" y="1217076"/>
                </a:lnTo>
                <a:lnTo>
                  <a:pt x="121707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731365">
            <a:off x="-879869" y="-1814744"/>
            <a:ext cx="20047737" cy="13916488"/>
          </a:xfrm>
          <a:custGeom>
            <a:avLst/>
            <a:gdLst/>
            <a:ahLst/>
            <a:cxnLst/>
            <a:rect r="r" b="b" t="t" l="l"/>
            <a:pathLst>
              <a:path h="13916488" w="20047737">
                <a:moveTo>
                  <a:pt x="20047738" y="3861409"/>
                </a:moveTo>
                <a:lnTo>
                  <a:pt x="2172043" y="0"/>
                </a:lnTo>
                <a:lnTo>
                  <a:pt x="0" y="10055079"/>
                </a:lnTo>
                <a:lnTo>
                  <a:pt x="17875695" y="13916488"/>
                </a:lnTo>
                <a:lnTo>
                  <a:pt x="20047738" y="3861409"/>
                </a:lnTo>
                <a:close/>
              </a:path>
            </a:pathLst>
          </a:custGeom>
          <a:blipFill>
            <a:blip r:embed="rId2"/>
            <a:stretch>
              <a:fillRect l="-519" t="-10521" r="-59370" b="-1904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52123" y="2860378"/>
            <a:ext cx="563792" cy="56379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ABD7C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9152123" y="1094034"/>
            <a:ext cx="8107177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b="true" sz="5499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 MI ELKÉPZELÉSÜNK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16837" y="2812753"/>
            <a:ext cx="7102477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Egyszerűség és elegancia: A felület nem túlzsúfolt, nincsenek felesleges elemek. A navigáció logikus, az ikonok egyértelműek, a színek pedig kellemesek a szemnek.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16837" y="4890112"/>
            <a:ext cx="7102477" cy="139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Felhasználóbarát felület minden eszközön: A weboldal tökéletesen működik számítógépen, tableten és mobilon is. A felület automatikusan alkalmazkodik a képernyő méretéhez, így nem kell kompromisszumot kötni.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144000" y="4891743"/>
            <a:ext cx="563792" cy="56379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ABD7C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218812" y="2929795"/>
            <a:ext cx="414168" cy="37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3"/>
              </a:lnSpc>
              <a:spcBef>
                <a:spcPct val="0"/>
              </a:spcBef>
            </a:pPr>
            <a:r>
              <a:rPr lang="en-US" b="true" sz="219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218812" y="4961159"/>
            <a:ext cx="414168" cy="37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3"/>
              </a:lnSpc>
              <a:spcBef>
                <a:spcPct val="0"/>
              </a:spcBef>
            </a:pPr>
            <a:r>
              <a:rPr lang="en-US" b="true" sz="219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02</a:t>
            </a:r>
          </a:p>
        </p:txBody>
      </p:sp>
      <p:sp>
        <p:nvSpPr>
          <p:cNvPr name="Freeform 14" id="14"/>
          <p:cNvSpPr/>
          <p:nvPr/>
        </p:nvSpPr>
        <p:spPr>
          <a:xfrm flipH="true" flipV="false" rot="-3291332">
            <a:off x="895502" y="715695"/>
            <a:ext cx="1217075" cy="1217075"/>
          </a:xfrm>
          <a:custGeom>
            <a:avLst/>
            <a:gdLst/>
            <a:ahLst/>
            <a:cxnLst/>
            <a:rect r="r" b="b" t="t" l="l"/>
            <a:pathLst>
              <a:path h="1217075" w="1217075">
                <a:moveTo>
                  <a:pt x="1217075" y="0"/>
                </a:moveTo>
                <a:lnTo>
                  <a:pt x="0" y="0"/>
                </a:lnTo>
                <a:lnTo>
                  <a:pt x="0" y="1217076"/>
                </a:lnTo>
                <a:lnTo>
                  <a:pt x="1217075" y="1217076"/>
                </a:lnTo>
                <a:lnTo>
                  <a:pt x="121707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9152123" y="6922385"/>
            <a:ext cx="563792" cy="563792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ABD7C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226935" y="6991801"/>
            <a:ext cx="414168" cy="37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3"/>
              </a:lnSpc>
              <a:spcBef>
                <a:spcPct val="0"/>
              </a:spcBef>
            </a:pPr>
            <a:r>
              <a:rPr lang="en-US" b="true" sz="219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03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156823" y="7077687"/>
            <a:ext cx="7102477" cy="104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Platformfüggetlenség: Mivel teljes mértékben böngésző-alapú, nem kell külön appokat letölteni – csak bejelentkezel, és már használhatod is.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3" r="0" b="-23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4947" y="3793118"/>
            <a:ext cx="563792" cy="56379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ABD7C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36823" y="2248115"/>
            <a:ext cx="7102477" cy="1922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3"/>
              </a:lnSpc>
            </a:pPr>
            <a:r>
              <a:rPr lang="en-US" sz="5523" b="true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KÜLDETÉSÜNK</a:t>
            </a:r>
          </a:p>
          <a:p>
            <a:pPr algn="l">
              <a:lnSpc>
                <a:spcPts val="7733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201537" y="3755018"/>
            <a:ext cx="7102477" cy="104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Biztonság és adatvédelem: Teljes mértékben megfelelünk az európai adatvédelmi előírásoknak, és a felhasználók bármikor kérhetik adataik törlését vagy lekérését.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44947" y="5031553"/>
            <a:ext cx="563792" cy="56379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ABD7C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111635" y="3862534"/>
            <a:ext cx="414168" cy="37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3"/>
              </a:lnSpc>
              <a:spcBef>
                <a:spcPct val="0"/>
              </a:spcBef>
            </a:pPr>
            <a:r>
              <a:rPr lang="en-US" b="true" sz="219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19759" y="5100969"/>
            <a:ext cx="414168" cy="37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3"/>
              </a:lnSpc>
              <a:spcBef>
                <a:spcPct val="0"/>
              </a:spcBef>
            </a:pPr>
            <a:r>
              <a:rPr lang="en-US" b="true" sz="219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01537" y="4993453"/>
            <a:ext cx="7102477" cy="104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Az oldal teljes kommunikációja biztonságos kapcsolaton (SSL/TLS) keresztül történik, így semmilyen adat nem kerülhet ki „útközben”.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44947" y="6377008"/>
            <a:ext cx="563792" cy="563792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ABD7C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119759" y="6446424"/>
            <a:ext cx="414168" cy="37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3"/>
              </a:lnSpc>
              <a:spcBef>
                <a:spcPct val="0"/>
              </a:spcBef>
            </a:pPr>
            <a:r>
              <a:rPr lang="en-US" b="true" sz="219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17784" y="6338908"/>
            <a:ext cx="7102477" cy="139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Biztonságos fájlmegosztás: Minden megosztott fájl titkosítottan tárolódik, és csak jogosult felhasználók férhetnek hozzá – külön linkek vagy jogosultságkezelés révén.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44947" y="8078808"/>
            <a:ext cx="563792" cy="56379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ABD7C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119759" y="8148225"/>
            <a:ext cx="414168" cy="37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3"/>
              </a:lnSpc>
              <a:spcBef>
                <a:spcPct val="0"/>
              </a:spcBef>
            </a:pPr>
            <a:r>
              <a:rPr lang="en-US" b="true" sz="219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201537" y="8040708"/>
            <a:ext cx="7102477" cy="139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 jövő tervei: Egy modern üzenetküldő platform fejlesztése nem ér véget az első működő verzióval. Az igazi érték abban rejlik, hogy folyamatosan fejlődik, hallgat a felhasználók visszajelzéseire, és reagál a technológiai változásokra.</a:t>
            </a:r>
          </a:p>
        </p:txBody>
      </p:sp>
      <p:sp>
        <p:nvSpPr>
          <p:cNvPr name="Freeform 24" id="24"/>
          <p:cNvSpPr/>
          <p:nvPr/>
        </p:nvSpPr>
        <p:spPr>
          <a:xfrm flipH="true" flipV="false" rot="-3291332">
            <a:off x="895502" y="715695"/>
            <a:ext cx="1217075" cy="1217075"/>
          </a:xfrm>
          <a:custGeom>
            <a:avLst/>
            <a:gdLst/>
            <a:ahLst/>
            <a:cxnLst/>
            <a:rect r="r" b="b" t="t" l="l"/>
            <a:pathLst>
              <a:path h="1217075" w="1217075">
                <a:moveTo>
                  <a:pt x="1217075" y="0"/>
                </a:moveTo>
                <a:lnTo>
                  <a:pt x="0" y="0"/>
                </a:lnTo>
                <a:lnTo>
                  <a:pt x="0" y="1217076"/>
                </a:lnTo>
                <a:lnTo>
                  <a:pt x="1217075" y="1217076"/>
                </a:lnTo>
                <a:lnTo>
                  <a:pt x="121707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844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00165" y="3693414"/>
            <a:ext cx="3027565" cy="302756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69365" t="-88199" r="0" b="-37621"/>
              </a:stretch>
            </a:blipFill>
            <a:ln w="38100" cap="sq">
              <a:solidFill>
                <a:srgbClr val="EABD7C"/>
              </a:solidFill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4950542" y="3693414"/>
            <a:ext cx="3027565" cy="302756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12606" t="-21005" r="-8941" b="-95079"/>
              </a:stretch>
            </a:blipFill>
            <a:ln w="38100" cap="sq">
              <a:solidFill>
                <a:srgbClr val="EABD7C"/>
              </a:solidFill>
              <a:prstDash val="solid"/>
              <a:miter/>
            </a:ln>
          </p:spPr>
        </p:sp>
      </p:grpSp>
      <p:sp>
        <p:nvSpPr>
          <p:cNvPr name="Freeform 7" id="7"/>
          <p:cNvSpPr/>
          <p:nvPr/>
        </p:nvSpPr>
        <p:spPr>
          <a:xfrm flipH="true" flipV="false" rot="-3291332">
            <a:off x="895502" y="715695"/>
            <a:ext cx="1217075" cy="1217075"/>
          </a:xfrm>
          <a:custGeom>
            <a:avLst/>
            <a:gdLst/>
            <a:ahLst/>
            <a:cxnLst/>
            <a:rect r="r" b="b" t="t" l="l"/>
            <a:pathLst>
              <a:path h="1217075" w="1217075">
                <a:moveTo>
                  <a:pt x="1217075" y="0"/>
                </a:moveTo>
                <a:lnTo>
                  <a:pt x="0" y="0"/>
                </a:lnTo>
                <a:lnTo>
                  <a:pt x="0" y="1217076"/>
                </a:lnTo>
                <a:lnTo>
                  <a:pt x="1217075" y="1217076"/>
                </a:lnTo>
                <a:lnTo>
                  <a:pt x="1217075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495079" y="8460791"/>
            <a:ext cx="403547" cy="403547"/>
          </a:xfrm>
          <a:custGeom>
            <a:avLst/>
            <a:gdLst/>
            <a:ahLst/>
            <a:cxnLst/>
            <a:rect r="r" b="b" t="t" l="l"/>
            <a:pathLst>
              <a:path h="403547" w="403547">
                <a:moveTo>
                  <a:pt x="0" y="0"/>
                </a:moveTo>
                <a:lnTo>
                  <a:pt x="403547" y="0"/>
                </a:lnTo>
                <a:lnTo>
                  <a:pt x="403547" y="403547"/>
                </a:lnTo>
                <a:lnTo>
                  <a:pt x="0" y="40354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265771" y="1653686"/>
            <a:ext cx="9754852" cy="945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33"/>
              </a:lnSpc>
              <a:spcBef>
                <a:spcPct val="0"/>
              </a:spcBef>
            </a:pPr>
            <a:r>
              <a:rPr lang="en-US" b="true" sz="552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 WEBOLDAL KÉSZÍTŐI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950542" y="7755941"/>
            <a:ext cx="3148263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9"/>
              </a:lnSpc>
              <a:spcBef>
                <a:spcPct val="0"/>
              </a:spcBef>
            </a:pPr>
            <a:r>
              <a:rPr lang="en-US" sz="14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Backend fejlesztő, dokumentáció író és ötletgazda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00165" y="7755941"/>
            <a:ext cx="3027565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9"/>
              </a:lnSpc>
              <a:spcBef>
                <a:spcPct val="0"/>
              </a:spcBef>
            </a:pPr>
            <a:r>
              <a:rPr lang="en-US" sz="14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Frontend író, design készítő és project manager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367954" y="7004940"/>
            <a:ext cx="4313440" cy="579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3"/>
              </a:lnSpc>
              <a:spcBef>
                <a:spcPct val="0"/>
              </a:spcBef>
            </a:pPr>
            <a:r>
              <a:rPr lang="en-US" b="true" sz="3409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Molnár Zsombor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557228" y="7040866"/>
            <a:ext cx="4313440" cy="579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3"/>
              </a:lnSpc>
              <a:spcBef>
                <a:spcPct val="0"/>
              </a:spcBef>
            </a:pPr>
            <a:r>
              <a:rPr lang="en-US" b="true" sz="3409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Szász Benjamin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00557" y="8493754"/>
            <a:ext cx="314826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halukapitany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0696929" y="8464383"/>
            <a:ext cx="403547" cy="403547"/>
          </a:xfrm>
          <a:custGeom>
            <a:avLst/>
            <a:gdLst/>
            <a:ahLst/>
            <a:cxnLst/>
            <a:rect r="r" b="b" t="t" l="l"/>
            <a:pathLst>
              <a:path h="403547" w="403547">
                <a:moveTo>
                  <a:pt x="0" y="0"/>
                </a:moveTo>
                <a:lnTo>
                  <a:pt x="403547" y="0"/>
                </a:lnTo>
                <a:lnTo>
                  <a:pt x="403547" y="403547"/>
                </a:lnTo>
                <a:lnTo>
                  <a:pt x="0" y="40354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0302407" y="8497346"/>
            <a:ext cx="314826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szben___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67" t="0" r="0" b="-2236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787913" y="1088204"/>
            <a:ext cx="8436311" cy="2396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74"/>
              </a:lnSpc>
            </a:pPr>
            <a:r>
              <a:rPr lang="en-US" b="true" sz="8600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KÖSZÖNJÜK A FIGYELMET!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336883" y="5577737"/>
            <a:ext cx="4922417" cy="856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8"/>
              </a:lnSpc>
              <a:spcBef>
                <a:spcPct val="0"/>
              </a:spcBef>
            </a:pPr>
            <a:r>
              <a:rPr lang="en-US" b="true" sz="4999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CONTAC T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336883" y="6731200"/>
            <a:ext cx="347971" cy="347971"/>
          </a:xfrm>
          <a:custGeom>
            <a:avLst/>
            <a:gdLst/>
            <a:ahLst/>
            <a:cxnLst/>
            <a:rect r="r" b="b" t="t" l="l"/>
            <a:pathLst>
              <a:path h="347971" w="347971">
                <a:moveTo>
                  <a:pt x="0" y="0"/>
                </a:moveTo>
                <a:lnTo>
                  <a:pt x="347972" y="0"/>
                </a:lnTo>
                <a:lnTo>
                  <a:pt x="347972" y="347972"/>
                </a:lnTo>
                <a:lnTo>
                  <a:pt x="0" y="3479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967914" y="6737381"/>
            <a:ext cx="3460251" cy="30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86"/>
              </a:lnSpc>
              <a:spcBef>
                <a:spcPct val="0"/>
              </a:spcBef>
            </a:pPr>
            <a:r>
              <a:rPr lang="en-US" sz="184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+36 30 573 9151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336883" y="7412400"/>
            <a:ext cx="347971" cy="347971"/>
          </a:xfrm>
          <a:custGeom>
            <a:avLst/>
            <a:gdLst/>
            <a:ahLst/>
            <a:cxnLst/>
            <a:rect r="r" b="b" t="t" l="l"/>
            <a:pathLst>
              <a:path h="347971" w="347971">
                <a:moveTo>
                  <a:pt x="0" y="0"/>
                </a:moveTo>
                <a:lnTo>
                  <a:pt x="347972" y="0"/>
                </a:lnTo>
                <a:lnTo>
                  <a:pt x="347972" y="347971"/>
                </a:lnTo>
                <a:lnTo>
                  <a:pt x="0" y="3479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967914" y="7418580"/>
            <a:ext cx="3460251" cy="30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86"/>
              </a:lnSpc>
              <a:spcBef>
                <a:spcPct val="0"/>
              </a:spcBef>
            </a:pPr>
            <a:r>
              <a:rPr lang="en-US" sz="184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www.cosmicchat.com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2336883" y="8096564"/>
            <a:ext cx="347971" cy="347971"/>
          </a:xfrm>
          <a:custGeom>
            <a:avLst/>
            <a:gdLst/>
            <a:ahLst/>
            <a:cxnLst/>
            <a:rect r="r" b="b" t="t" l="l"/>
            <a:pathLst>
              <a:path h="347971" w="347971">
                <a:moveTo>
                  <a:pt x="0" y="0"/>
                </a:moveTo>
                <a:lnTo>
                  <a:pt x="347972" y="0"/>
                </a:lnTo>
                <a:lnTo>
                  <a:pt x="347972" y="347971"/>
                </a:lnTo>
                <a:lnTo>
                  <a:pt x="0" y="34797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967914" y="8109386"/>
            <a:ext cx="3460251" cy="30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86"/>
              </a:lnSpc>
              <a:spcBef>
                <a:spcPct val="0"/>
              </a:spcBef>
            </a:pPr>
            <a:r>
              <a:rPr lang="en-US" sz="184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benjamin.szasz@gmail.com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DAGj8VFzyeI</dc:identifier>
  <dcterms:modified xsi:type="dcterms:W3CDTF">2011-08-01T06:04:30Z</dcterms:modified>
  <cp:revision>1</cp:revision>
  <dc:title>Cosmic</dc:title>
</cp:coreProperties>
</file>

<file path=docProps/thumbnail.jpeg>
</file>